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op-circle.imageonline.co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6256c3d3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6256c3d3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256c3d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6256c3d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256c3d3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6256c3d3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0e65a4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70e65a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acbce4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acbce4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Pierre end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f9d30aa4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f9d30aa4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9d30aa4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9d30aa4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9d30aa4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9d30aa4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9d30aa4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f9d30aa4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acbce47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acbce4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256c3d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6256c3d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https://crop-circle.imageonline.co/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f5ba8d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f5ba8d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End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700352b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700352b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7cb53d5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7cb53d5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acbce4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acbce4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 Start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f9d30aa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f9d30aa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acbce4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acbce4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9d30aa4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f9d30aa4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5acbce47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5acbce4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Start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wYVM4N7gseh7eC6GmLX9wZ4SGycOm-pc/view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qjbAzkNfjPXUMlsIDyr0aI7c6bvrLcid/view" TargetMode="External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Curtain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CDR Presentation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3N3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Task and Schedule Flow Chart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25" y="1186150"/>
            <a:ext cx="7041874" cy="37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</a:t>
            </a:r>
            <a:r>
              <a:rPr lang="en"/>
              <a:t>Task and Schedule Flow Chart (cont. )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38" y="1279700"/>
            <a:ext cx="5974525" cy="36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</a:t>
            </a:r>
            <a:r>
              <a:rPr lang="en"/>
              <a:t>Task and Schedule Flow Chart (cont. )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38" y="1304950"/>
            <a:ext cx="7046925" cy="3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0" y="25717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900" y="311725"/>
            <a:ext cx="7456100" cy="30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900" y="3327268"/>
            <a:ext cx="7456100" cy="181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Validation Process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Testing (Hardware and Software)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Testing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Integrate hardware and software piece by piece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Satisfactory </a:t>
            </a:r>
            <a:r>
              <a:rPr lang="en" sz="1500"/>
              <a:t>hardware f</a:t>
            </a:r>
            <a:r>
              <a:rPr lang="en" sz="1500"/>
              <a:t>requency for software input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Testing separated into 2 parts: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Manual Testing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Automatic Testing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Division of Labor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 frontend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 algorithm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correctness and efficiency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hardware code for data input and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and Hardware synchronization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correctness and efficiency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System-level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Management-related design and documentation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 - Demos</a:t>
            </a:r>
            <a:endParaRPr/>
          </a:p>
        </p:txBody>
      </p:sp>
      <p:pic>
        <p:nvPicPr>
          <p:cNvPr id="171" name="Google Shape;171;p28" title="temp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25" y="1790388"/>
            <a:ext cx="4404950" cy="24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 - Demos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50" y="1137538"/>
            <a:ext cx="1927400" cy="39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700" y="1144113"/>
            <a:ext cx="1927400" cy="388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 - Demos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 title="A8C30A89-D377-4B23-A72F-78F5AC9EE39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600" y="1616613"/>
            <a:ext cx="5022802" cy="28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 Curtain System development for both software and hardware is on track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system design switched from Arduino-Centered to Android-Centered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team management techniques work effectively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185988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Erdner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Systems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97912" y="3404275"/>
            <a:ext cx="19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Arthur Chen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Leader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67380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Pierre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Vu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01395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James Streets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409275" y="3404275"/>
            <a:ext cx="177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Caleb Key,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Testing, Technical Reporting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125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38" y="1754052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463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788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263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563" y="1718150"/>
            <a:ext cx="1707174" cy="17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275" y="1768900"/>
            <a:ext cx="1635375" cy="16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813" y="1754061"/>
            <a:ext cx="1635375" cy="16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38" y="1754050"/>
            <a:ext cx="1635375" cy="1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ctrTitle"/>
          </p:nvPr>
        </p:nvSpPr>
        <p:spPr>
          <a:xfrm>
            <a:off x="1680302" y="19463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Questions?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Design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Management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Preliminary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Smart Curtain System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87900" y="1489825"/>
            <a:ext cx="5421600" cy="3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34"/>
              <a:t>Our goals for this system are simple: </a:t>
            </a:r>
            <a:endParaRPr sz="2534"/>
          </a:p>
          <a:p>
            <a:pPr indent="-329197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Measure Environment and Surroundings</a:t>
            </a:r>
            <a:endParaRPr sz="2534"/>
          </a:p>
          <a:p>
            <a:pPr indent="-32919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Automatically Control Curtains via Android Application</a:t>
            </a:r>
            <a:endParaRPr sz="2534"/>
          </a:p>
          <a:p>
            <a:pPr indent="-329197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4"/>
              <a:t>Save Energy by Opening/Closing Curtains Based on Environment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00" y="1399875"/>
            <a:ext cx="3039799" cy="37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Project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27400" y="1709200"/>
            <a:ext cx="33561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Overview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Constraints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Design - Updates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Committed to Android app development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design (bluetooth)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Leftover </a:t>
            </a:r>
            <a:r>
              <a:rPr lang="en"/>
              <a:t>budget for hardware changes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 of the Smart Curtain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76" y="1144125"/>
            <a:ext cx="8265676" cy="30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Module-Wise Specifications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9" y="1489825"/>
            <a:ext cx="389702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500" y="1505275"/>
            <a:ext cx="33813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 Main Roles: 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Team Leader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Software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Hardware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Testing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person will be mainly responsible for one role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Communication and help between roles is critical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Discord for communication, Gantt and Flow Charts for task and schedule management, multiple weekly in person meetings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